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67" r:id="rId5"/>
    <p:sldId id="268" r:id="rId6"/>
    <p:sldId id="269" r:id="rId7"/>
    <p:sldId id="270" r:id="rId8"/>
    <p:sldId id="271" r:id="rId9"/>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7" name="6 Rectángulo"/>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F71F7D7E-E054-48EA-92C3-2C89E1D6A88C}" type="datetimeFigureOut">
              <a:rPr lang="es-PE" smtClean="0"/>
              <a:pPr/>
              <a:t>07/09/2011</a:t>
            </a:fld>
            <a:endParaRPr lang="es-PE"/>
          </a:p>
        </p:txBody>
      </p:sp>
      <p:sp>
        <p:nvSpPr>
          <p:cNvPr id="17" name="16 Marcador de pie de página"/>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s-PE"/>
          </a:p>
        </p:txBody>
      </p:sp>
      <p:sp>
        <p:nvSpPr>
          <p:cNvPr id="29"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fld id="{7A3B2F06-12A8-45B3-938C-ABA4A65F2709}" type="slidenum">
              <a:rPr lang="es-PE" smtClean="0"/>
              <a:pPr/>
              <a:t>‹Nº›</a:t>
            </a:fld>
            <a:endParaRPr lang="es-P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A3B2F06-12A8-45B3-938C-ABA4A65F2709}" type="slidenum">
              <a:rPr lang="es-PE" smtClean="0"/>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1"/>
      </p:bgRef>
    </p:bg>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53200" y="609600"/>
            <a:ext cx="2057400" cy="55165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6553200" y="6248402"/>
            <a:ext cx="2209800" cy="365125"/>
          </a:xfrm>
        </p:spPr>
        <p:txBody>
          <a:bodyPr/>
          <a:lstStyle/>
          <a:p>
            <a:fld id="{F71F7D7E-E054-48EA-92C3-2C89E1D6A88C}" type="datetimeFigureOut">
              <a:rPr lang="es-PE" smtClean="0"/>
              <a:pPr/>
              <a:t>07/09/2011</a:t>
            </a:fld>
            <a:endParaRPr lang="es-PE"/>
          </a:p>
        </p:txBody>
      </p:sp>
      <p:sp>
        <p:nvSpPr>
          <p:cNvPr id="5" name="4 Marcador de pie de página"/>
          <p:cNvSpPr>
            <a:spLocks noGrp="1"/>
          </p:cNvSpPr>
          <p:nvPr>
            <p:ph type="ftr" sz="quarter" idx="11"/>
          </p:nvPr>
        </p:nvSpPr>
        <p:spPr>
          <a:xfrm>
            <a:off x="457201" y="6248207"/>
            <a:ext cx="5573483" cy="365125"/>
          </a:xfrm>
        </p:spPr>
        <p:txBody>
          <a:bodyPr/>
          <a:lstStyle/>
          <a:p>
            <a:endParaRPr lang="es-PE"/>
          </a:p>
        </p:txBody>
      </p:sp>
      <p:sp>
        <p:nvSpPr>
          <p:cNvPr id="7" name="6 Rectángulo"/>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Marcador de número de diapositiva"/>
          <p:cNvSpPr>
            <a:spLocks noGrp="1"/>
          </p:cNvSpPr>
          <p:nvPr>
            <p:ph type="sldNum" sz="quarter" idx="12"/>
          </p:nvPr>
        </p:nvSpPr>
        <p:spPr>
          <a:xfrm rot="5400000">
            <a:off x="5989638" y="144462"/>
            <a:ext cx="533400" cy="244476"/>
          </a:xfrm>
        </p:spPr>
        <p:txBody>
          <a:bodyPr/>
          <a:lstStyle/>
          <a:p>
            <a:fld id="{7A3B2F06-12A8-45B3-938C-ABA4A65F2709}" type="slidenum">
              <a:rPr lang="es-PE" smtClean="0"/>
              <a:pPr/>
              <a:t>‹Nº›</a:t>
            </a:fld>
            <a:endParaRPr lang="es-PE"/>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lvl1pPr>
              <a:defRPr>
                <a:solidFill>
                  <a:srgbClr val="FFFFFF"/>
                </a:solidFill>
              </a:defRPr>
            </a:lvl1pPr>
          </a:lstStyle>
          <a:p>
            <a:fld id="{7A3B2F06-12A8-45B3-938C-ABA4A65F2709}" type="slidenum">
              <a:rPr lang="es-PE" smtClean="0"/>
              <a:pPr/>
              <a:t>‹Nº›</a:t>
            </a:fld>
            <a:endParaRPr lang="es-PE"/>
          </a:p>
        </p:txBody>
      </p:sp>
      <p:sp>
        <p:nvSpPr>
          <p:cNvPr id="8" name="7 Marcador de contenido"/>
          <p:cNvSpPr>
            <a:spLocks noGrp="1"/>
          </p:cNvSpPr>
          <p:nvPr>
            <p:ph sz="quarter" idx="1"/>
          </p:nvPr>
        </p:nvSpPr>
        <p:spPr>
          <a:xfrm>
            <a:off x="612648" y="1600200"/>
            <a:ext cx="8153400" cy="44958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7" name="6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13" name="12 Marcador de número de diapositiva"/>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A3B2F06-12A8-45B3-938C-ABA4A65F2709}" type="slidenum">
              <a:rPr lang="es-PE" smtClean="0"/>
              <a:pPr/>
              <a:t>‹Nº›</a:t>
            </a:fld>
            <a:endParaRPr lang="es-PE"/>
          </a:p>
        </p:txBody>
      </p:sp>
      <p:sp>
        <p:nvSpPr>
          <p:cNvPr id="14" name="13 Marcador de pie de página"/>
          <p:cNvSpPr>
            <a:spLocks noGrp="1"/>
          </p:cNvSpPr>
          <p:nvPr>
            <p:ph type="ftr" sz="quarter" idx="12"/>
          </p:nvPr>
        </p:nvSpPr>
        <p:spPr/>
        <p:txBody>
          <a:bodyPr/>
          <a:lstStyle/>
          <a:p>
            <a:endParaRPr lang="es-P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9" name="8 Marcador de contenido"/>
          <p:cNvSpPr>
            <a:spLocks noGrp="1"/>
          </p:cNvSpPr>
          <p:nvPr>
            <p:ph sz="quarter" idx="1"/>
          </p:nvPr>
        </p:nvSpPr>
        <p:spPr>
          <a:xfrm>
            <a:off x="609600" y="1589567"/>
            <a:ext cx="38862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844901" y="1589567"/>
            <a:ext cx="38862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8" name="7 Marcador de fecha"/>
          <p:cNvSpPr>
            <a:spLocks noGrp="1"/>
          </p:cNvSpPr>
          <p:nvPr>
            <p:ph type="dt" sz="half" idx="15"/>
          </p:nvPr>
        </p:nvSpPr>
        <p:spPr/>
        <p:txBody>
          <a:bodyPr rtlCol="0"/>
          <a:lstStyle/>
          <a:p>
            <a:fld id="{F71F7D7E-E054-48EA-92C3-2C89E1D6A88C}" type="datetimeFigureOut">
              <a:rPr lang="es-PE" smtClean="0"/>
              <a:pPr/>
              <a:t>07/09/2011</a:t>
            </a:fld>
            <a:endParaRPr lang="es-PE"/>
          </a:p>
        </p:txBody>
      </p:sp>
      <p:sp>
        <p:nvSpPr>
          <p:cNvPr id="10" name="9 Marcador de número de diapositiva"/>
          <p:cNvSpPr>
            <a:spLocks noGrp="1"/>
          </p:cNvSpPr>
          <p:nvPr>
            <p:ph type="sldNum" sz="quarter" idx="16"/>
          </p:nvPr>
        </p:nvSpPr>
        <p:spPr/>
        <p:txBody>
          <a:bodyPr rtlCol="0"/>
          <a:lstStyle/>
          <a:p>
            <a:fld id="{7A3B2F06-12A8-45B3-938C-ABA4A65F2709}" type="slidenum">
              <a:rPr lang="es-PE" smtClean="0"/>
              <a:pPr/>
              <a:t>‹Nº›</a:t>
            </a:fld>
            <a:endParaRPr lang="es-PE"/>
          </a:p>
        </p:txBody>
      </p:sp>
      <p:sp>
        <p:nvSpPr>
          <p:cNvPr id="12" name="11 Marcador de pie de página"/>
          <p:cNvSpPr>
            <a:spLocks noGrp="1"/>
          </p:cNvSpPr>
          <p:nvPr>
            <p:ph type="ftr" sz="quarter" idx="17"/>
          </p:nvPr>
        </p:nvSpPr>
        <p:spPr/>
        <p:txBody>
          <a:bodyPr rtlCol="0"/>
          <a:lstStyle/>
          <a:p>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nchor="ctr"/>
          <a:lstStyle>
            <a:lvl1pPr>
              <a:defRPr/>
            </a:lvl1pPr>
          </a:lstStyle>
          <a:p>
            <a:r>
              <a:rPr kumimoji="0" lang="es-ES" smtClean="0"/>
              <a:t>Haga clic para modificar el estilo de título del patrón</a:t>
            </a:r>
            <a:endParaRPr kumimoji="0" lang="en-US"/>
          </a:p>
        </p:txBody>
      </p:sp>
      <p:sp>
        <p:nvSpPr>
          <p:cNvPr id="11" name="10 Marcador de contenido"/>
          <p:cNvSpPr>
            <a:spLocks noGrp="1"/>
          </p:cNvSpPr>
          <p:nvPr>
            <p:ph sz="quarter" idx="2"/>
          </p:nvPr>
        </p:nvSpPr>
        <p:spPr>
          <a:xfrm>
            <a:off x="609600" y="2438400"/>
            <a:ext cx="3886200" cy="3581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800600" y="2438400"/>
            <a:ext cx="3886200" cy="3581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5"/>
          </p:nvPr>
        </p:nvSpPr>
        <p:spPr/>
        <p:txBody>
          <a:bodyPr rtlCol="0"/>
          <a:lstStyle/>
          <a:p>
            <a:fld id="{F71F7D7E-E054-48EA-92C3-2C89E1D6A88C}" type="datetimeFigureOut">
              <a:rPr lang="es-PE" smtClean="0"/>
              <a:pPr/>
              <a:t>07/09/2011</a:t>
            </a:fld>
            <a:endParaRPr lang="es-PE"/>
          </a:p>
        </p:txBody>
      </p:sp>
      <p:sp>
        <p:nvSpPr>
          <p:cNvPr id="12" name="11 Marcador de número de diapositiva"/>
          <p:cNvSpPr>
            <a:spLocks noGrp="1"/>
          </p:cNvSpPr>
          <p:nvPr>
            <p:ph type="sldNum" sz="quarter" idx="16"/>
          </p:nvPr>
        </p:nvSpPr>
        <p:spPr/>
        <p:txBody>
          <a:bodyPr rtlCol="0"/>
          <a:lstStyle/>
          <a:p>
            <a:fld id="{7A3B2F06-12A8-45B3-938C-ABA4A65F2709}" type="slidenum">
              <a:rPr lang="es-PE" smtClean="0"/>
              <a:pPr/>
              <a:t>‹Nº›</a:t>
            </a:fld>
            <a:endParaRPr lang="es-PE"/>
          </a:p>
        </p:txBody>
      </p:sp>
      <p:sp>
        <p:nvSpPr>
          <p:cNvPr id="14" name="13 Marcador de pie de página"/>
          <p:cNvSpPr>
            <a:spLocks noGrp="1"/>
          </p:cNvSpPr>
          <p:nvPr>
            <p:ph type="ftr" sz="quarter" idx="17"/>
          </p:nvPr>
        </p:nvSpPr>
        <p:spPr/>
        <p:txBody>
          <a:bodyPr rtlCol="0"/>
          <a:lstStyle/>
          <a:p>
            <a:endParaRPr lang="es-PE"/>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lvl1pPr>
              <a:defRPr>
                <a:solidFill>
                  <a:srgbClr val="FFFFFF"/>
                </a:solidFill>
              </a:defRPr>
            </a:lvl1pPr>
          </a:lstStyle>
          <a:p>
            <a:fld id="{7A3B2F06-12A8-45B3-938C-ABA4A65F2709}" type="slidenum">
              <a:rPr lang="es-PE" smtClean="0"/>
              <a:pPr/>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fld id="{7A3B2F06-12A8-45B3-938C-ABA4A65F2709}" type="slidenum">
              <a:rPr lang="es-PE" smtClean="0"/>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nchor="ctr"/>
          <a:lstStyle>
            <a:lvl1pPr algn="l">
              <a:buNone/>
              <a:defRPr sz="4400" b="0"/>
            </a:lvl1p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F71F7D7E-E054-48EA-92C3-2C89E1D6A88C}" type="datetimeFigureOut">
              <a:rPr lang="es-PE" smtClean="0"/>
              <a:pPr/>
              <a:t>07/09/2011</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lvl1pPr>
              <a:defRPr>
                <a:solidFill>
                  <a:srgbClr val="FFFFFF"/>
                </a:solidFill>
              </a:defRPr>
            </a:lvl1pPr>
          </a:lstStyle>
          <a:p>
            <a:fld id="{7A3B2F06-12A8-45B3-938C-ABA4A65F2709}" type="slidenum">
              <a:rPr lang="es-PE" smtClean="0"/>
              <a:pPr/>
              <a:t>‹Nº›</a:t>
            </a:fld>
            <a:endParaRPr lang="es-PE"/>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8" name="7 Rectángulo"/>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s-ES" smtClean="0"/>
              <a:t>Haga clic para modificar el estilo de título del patrón</a:t>
            </a:r>
            <a:endParaRPr kumimoji="0" lang="en-US"/>
          </a:p>
        </p:txBody>
      </p:sp>
      <p:sp>
        <p:nvSpPr>
          <p:cNvPr id="11" name="10 Rectángulo"/>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Marcador de fecha"/>
          <p:cNvSpPr>
            <a:spLocks noGrp="1"/>
          </p:cNvSpPr>
          <p:nvPr>
            <p:ph type="dt" sz="half" idx="10"/>
          </p:nvPr>
        </p:nvSpPr>
        <p:spPr>
          <a:xfrm>
            <a:off x="6248400" y="6248400"/>
            <a:ext cx="2667000" cy="365125"/>
          </a:xfrm>
        </p:spPr>
        <p:txBody>
          <a:bodyPr rtlCol="0"/>
          <a:lstStyle/>
          <a:p>
            <a:fld id="{F71F7D7E-E054-48EA-92C3-2C89E1D6A88C}" type="datetimeFigureOut">
              <a:rPr lang="es-PE" smtClean="0"/>
              <a:pPr/>
              <a:t>07/09/2011</a:t>
            </a:fld>
            <a:endParaRPr lang="es-PE"/>
          </a:p>
        </p:txBody>
      </p:sp>
      <p:sp>
        <p:nvSpPr>
          <p:cNvPr id="13" name="12 Marcador de número de diapositiva"/>
          <p:cNvSpPr>
            <a:spLocks noGrp="1"/>
          </p:cNvSpPr>
          <p:nvPr>
            <p:ph type="sldNum" sz="quarter" idx="11"/>
          </p:nvPr>
        </p:nvSpPr>
        <p:spPr>
          <a:xfrm>
            <a:off x="0" y="4667249"/>
            <a:ext cx="1447800" cy="663578"/>
          </a:xfrm>
        </p:spPr>
        <p:txBody>
          <a:bodyPr rtlCol="0"/>
          <a:lstStyle>
            <a:lvl1pPr>
              <a:defRPr sz="2800"/>
            </a:lvl1pPr>
          </a:lstStyle>
          <a:p>
            <a:fld id="{7A3B2F06-12A8-45B3-938C-ABA4A65F2709}" type="slidenum">
              <a:rPr lang="es-PE" smtClean="0"/>
              <a:pPr/>
              <a:t>‹Nº›</a:t>
            </a:fld>
            <a:endParaRPr lang="es-PE"/>
          </a:p>
        </p:txBody>
      </p:sp>
      <p:sp>
        <p:nvSpPr>
          <p:cNvPr id="14" name="13 Marcador de pie de página"/>
          <p:cNvSpPr>
            <a:spLocks noGrp="1"/>
          </p:cNvSpPr>
          <p:nvPr>
            <p:ph type="ftr" sz="quarter" idx="12"/>
          </p:nvPr>
        </p:nvSpPr>
        <p:spPr>
          <a:xfrm>
            <a:off x="1600200" y="6248206"/>
            <a:ext cx="4572000" cy="365125"/>
          </a:xfrm>
        </p:spPr>
        <p:txBody>
          <a:bodyPr rtlCol="0"/>
          <a:lstStyle/>
          <a:p>
            <a:endParaRPr lang="es-PE"/>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s-ES" smtClean="0"/>
              <a:t>Haga clic en el icono para agregar una imagen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Marcador de título"/>
          <p:cNvSpPr>
            <a:spLocks noGrp="1"/>
          </p:cNvSpPr>
          <p:nvPr>
            <p:ph type="title"/>
          </p:nvPr>
        </p:nvSpPr>
        <p:spPr>
          <a:xfrm>
            <a:off x="609600" y="228600"/>
            <a:ext cx="8153400" cy="9906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F71F7D7E-E054-48EA-92C3-2C89E1D6A88C}" type="datetimeFigureOut">
              <a:rPr lang="es-PE" smtClean="0"/>
              <a:pPr/>
              <a:t>07/09/2011</a:t>
            </a:fld>
            <a:endParaRPr lang="es-PE"/>
          </a:p>
        </p:txBody>
      </p:sp>
      <p:sp>
        <p:nvSpPr>
          <p:cNvPr id="3" name="2 Marcador de pie de página"/>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s-PE"/>
          </a:p>
        </p:txBody>
      </p:sp>
      <p:sp>
        <p:nvSpPr>
          <p:cNvPr id="7" name="6 Rectángulo"/>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A3B2F06-12A8-45B3-938C-ABA4A65F2709}" type="slidenum">
              <a:rPr lang="es-PE" smtClean="0"/>
              <a:pPr/>
              <a:t>‹Nº›</a:t>
            </a:fld>
            <a:endParaRPr lang="es-P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PE" dirty="0" smtClean="0"/>
              <a:t>REPRESENTANTES DEL INDIGENISMO EN LATINOAMÉRICA.</a:t>
            </a:r>
            <a:endParaRPr lang="es-PE" dirty="0"/>
          </a:p>
        </p:txBody>
      </p:sp>
      <p:sp>
        <p:nvSpPr>
          <p:cNvPr id="3" name="2 Subtítulo"/>
          <p:cNvSpPr>
            <a:spLocks noGrp="1"/>
          </p:cNvSpPr>
          <p:nvPr>
            <p:ph type="subTitle" idx="1"/>
          </p:nvPr>
        </p:nvSpPr>
        <p:spPr/>
        <p:txBody>
          <a:bodyPr/>
          <a:lstStyle/>
          <a:p>
            <a:endParaRPr lang="es-PE" dirty="0"/>
          </a:p>
        </p:txBody>
      </p:sp>
      <p:pic>
        <p:nvPicPr>
          <p:cNvPr id="21506" name="Picture 2" descr="http://4.bp.blogspot.com/-Smowx38G0Us/TZqSeMxetGI/AAAAAAAAAE4/HLjQ_-oVZts/s1600/Los+murmullos+de+juan+rulfo.jpg"/>
          <p:cNvPicPr>
            <a:picLocks noChangeAspect="1" noChangeArrowheads="1"/>
          </p:cNvPicPr>
          <p:nvPr/>
        </p:nvPicPr>
        <p:blipFill>
          <a:blip r:embed="rId2"/>
          <a:srcRect/>
          <a:stretch>
            <a:fillRect/>
          </a:stretch>
        </p:blipFill>
        <p:spPr bwMode="auto">
          <a:xfrm>
            <a:off x="1678044" y="96861"/>
            <a:ext cx="5822914" cy="383220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Juan Rulfo.</a:t>
            </a:r>
            <a:endParaRPr lang="es-PE" dirty="0"/>
          </a:p>
        </p:txBody>
      </p:sp>
      <p:sp>
        <p:nvSpPr>
          <p:cNvPr id="12" name="11 Marcador de texto"/>
          <p:cNvSpPr>
            <a:spLocks noGrp="1"/>
          </p:cNvSpPr>
          <p:nvPr>
            <p:ph type="body" idx="2"/>
          </p:nvPr>
        </p:nvSpPr>
        <p:spPr>
          <a:xfrm>
            <a:off x="357158" y="1643050"/>
            <a:ext cx="5000660" cy="4929222"/>
          </a:xfrm>
        </p:spPr>
        <p:txBody>
          <a:bodyPr>
            <a:normAutofit fontScale="70000" lnSpcReduction="20000"/>
          </a:bodyPr>
          <a:lstStyle/>
          <a:p>
            <a:pPr algn="just"/>
            <a:r>
              <a:rPr lang="es-PE" dirty="0" smtClean="0"/>
              <a:t>Nació en Jalisco (México) en 1918. Al comenzar sus estudios primarios murió su padre, y sin haber dejado la niñez, perdió también a su madre, y estuvo en un orfanato de Guadalajara.</a:t>
            </a:r>
          </a:p>
          <a:p>
            <a:r>
              <a:rPr lang="es-PE" dirty="0" smtClean="0"/>
              <a:t> En 1934 se radica en México, y comienza a escribir sus trabajos literarios y a colaborar en la revista "América".</a:t>
            </a:r>
          </a:p>
          <a:p>
            <a:r>
              <a:rPr lang="es-PE" dirty="0" smtClean="0"/>
              <a:t> En 1953 publicó "El llano en llamas" (al que pertenece el cuento "Nos han dado la tierra") y en 1955 apareció "Pedro Páramo". De esta última obra dijo Jorge Luis Borges: "Pedro Páramo es una de las mejores novelas de las literaturas de lengua hispánica, y aun de toda la literatura", y que fuera traducido a varios idiomas: alemán, sueco, inglés, francés, italiano, polaco, noruego, finlandés.</a:t>
            </a:r>
          </a:p>
          <a:p>
            <a:r>
              <a:rPr lang="es-PE" dirty="0" smtClean="0"/>
              <a:t> Muchos de sus textos han sido base de producciones cinematográficas.</a:t>
            </a:r>
          </a:p>
          <a:p>
            <a:r>
              <a:rPr lang="es-PE" dirty="0" smtClean="0"/>
              <a:t> A partir de 1946 se dedicó también a la labor fotográfica, en la que realizó notables composiciones.</a:t>
            </a:r>
          </a:p>
          <a:p>
            <a:r>
              <a:rPr lang="es-PE" dirty="0" smtClean="0"/>
              <a:t> En 1947 se casó con Clara Aparicio, con la que tuvo cuatro hijos.</a:t>
            </a:r>
          </a:p>
          <a:p>
            <a:r>
              <a:rPr lang="es-PE" dirty="0" smtClean="0"/>
              <a:t>Obtuvo Premios como el Premio Nacional de Literatura en México en 1970 y el Premio Príncipe de Asturias en España en 1983.</a:t>
            </a:r>
          </a:p>
          <a:p>
            <a:r>
              <a:rPr lang="es-PE" dirty="0" smtClean="0"/>
              <a:t> Falleció en México en 1986.</a:t>
            </a:r>
            <a:endParaRPr lang="es-PE" dirty="0"/>
          </a:p>
        </p:txBody>
      </p:sp>
      <p:pic>
        <p:nvPicPr>
          <p:cNvPr id="20482" name="Picture 2" descr="http://4.bp.blogspot.com/_Osaxq-kFmqQ/TOb2qwg5aNI/AAAAAAAAARs/J2VjmcFBSRw/s1600/Juan+Rulfo+-+Escritor+en+dibujo.jpg"/>
          <p:cNvPicPr>
            <a:picLocks noChangeAspect="1" noChangeArrowheads="1"/>
          </p:cNvPicPr>
          <p:nvPr/>
        </p:nvPicPr>
        <p:blipFill>
          <a:blip r:embed="rId2"/>
          <a:srcRect/>
          <a:stretch>
            <a:fillRect/>
          </a:stretch>
        </p:blipFill>
        <p:spPr bwMode="auto">
          <a:xfrm>
            <a:off x="5857884" y="2143116"/>
            <a:ext cx="2752725" cy="368617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OBRA LITERARIA.</a:t>
            </a:r>
            <a:endParaRPr lang="es-PE" dirty="0"/>
          </a:p>
        </p:txBody>
      </p:sp>
      <p:sp>
        <p:nvSpPr>
          <p:cNvPr id="12" name="11 Marcador de texto"/>
          <p:cNvSpPr>
            <a:spLocks noGrp="1"/>
          </p:cNvSpPr>
          <p:nvPr>
            <p:ph type="body" idx="2"/>
          </p:nvPr>
        </p:nvSpPr>
        <p:spPr>
          <a:xfrm>
            <a:off x="357158" y="1643050"/>
            <a:ext cx="5000660" cy="4929222"/>
          </a:xfrm>
        </p:spPr>
        <p:txBody>
          <a:bodyPr>
            <a:normAutofit/>
          </a:bodyPr>
          <a:lstStyle/>
          <a:p>
            <a:endParaRPr lang="es-PE" i="1" dirty="0" smtClean="0"/>
          </a:p>
          <a:p>
            <a:endParaRPr lang="es-PE" i="1" dirty="0" smtClean="0"/>
          </a:p>
          <a:p>
            <a:r>
              <a:rPr lang="es-PE" i="1" dirty="0" smtClean="0"/>
              <a:t>El llano en llamas</a:t>
            </a:r>
            <a:r>
              <a:rPr lang="es-PE" dirty="0" smtClean="0"/>
              <a:t> (1953).</a:t>
            </a:r>
          </a:p>
          <a:p>
            <a:r>
              <a:rPr lang="es-PE" i="1" dirty="0" smtClean="0"/>
              <a:t>Pedro Páramo</a:t>
            </a:r>
            <a:r>
              <a:rPr lang="es-PE" dirty="0" smtClean="0"/>
              <a:t> (1955).</a:t>
            </a:r>
          </a:p>
          <a:p>
            <a:r>
              <a:rPr lang="es-PE" i="1" dirty="0" smtClean="0"/>
              <a:t>El gallo de oro</a:t>
            </a:r>
            <a:endParaRPr lang="es-PE" dirty="0" smtClean="0"/>
          </a:p>
          <a:p>
            <a:r>
              <a:rPr lang="es-PE" i="1" dirty="0" smtClean="0"/>
              <a:t>¡Diles que no me maten!</a:t>
            </a:r>
            <a:r>
              <a:rPr lang="es-PE" dirty="0" smtClean="0"/>
              <a:t> (1960)</a:t>
            </a:r>
          </a:p>
          <a:p>
            <a:r>
              <a:rPr lang="es-PE" dirty="0" smtClean="0"/>
              <a:t/>
            </a:r>
            <a:br>
              <a:rPr lang="es-PE" dirty="0" smtClean="0"/>
            </a:br>
            <a:endParaRPr lang="es-PE" dirty="0"/>
          </a:p>
        </p:txBody>
      </p:sp>
      <p:pic>
        <p:nvPicPr>
          <p:cNvPr id="23554" name="Picture 2" descr="http://t1.gstatic.com/images?q=tbn:ANd9GcQS9aD58DbIOBbgKD4XHp0Lx9h0uYCZI4SuiyE4GlACQFKqBxhG"/>
          <p:cNvPicPr>
            <a:picLocks noChangeAspect="1" noChangeArrowheads="1"/>
          </p:cNvPicPr>
          <p:nvPr/>
        </p:nvPicPr>
        <p:blipFill>
          <a:blip r:embed="rId2"/>
          <a:srcRect/>
          <a:stretch>
            <a:fillRect/>
          </a:stretch>
        </p:blipFill>
        <p:spPr bwMode="auto">
          <a:xfrm>
            <a:off x="6072198" y="2519044"/>
            <a:ext cx="2428892" cy="312453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José </a:t>
            </a:r>
            <a:r>
              <a:rPr lang="es-PE" dirty="0" err="1" smtClean="0"/>
              <a:t>Eustasio</a:t>
            </a:r>
            <a:r>
              <a:rPr lang="es-PE" dirty="0" smtClean="0"/>
              <a:t> Rivera.</a:t>
            </a:r>
            <a:endParaRPr lang="es-PE" dirty="0"/>
          </a:p>
        </p:txBody>
      </p:sp>
      <p:sp>
        <p:nvSpPr>
          <p:cNvPr id="12" name="11 Marcador de texto"/>
          <p:cNvSpPr>
            <a:spLocks noGrp="1"/>
          </p:cNvSpPr>
          <p:nvPr>
            <p:ph type="body" idx="2"/>
          </p:nvPr>
        </p:nvSpPr>
        <p:spPr>
          <a:xfrm>
            <a:off x="357158" y="1643050"/>
            <a:ext cx="5000660" cy="4929222"/>
          </a:xfrm>
        </p:spPr>
        <p:txBody>
          <a:bodyPr>
            <a:normAutofit fontScale="85000" lnSpcReduction="10000"/>
          </a:bodyPr>
          <a:lstStyle/>
          <a:p>
            <a:r>
              <a:rPr lang="es-PE" dirty="0" smtClean="0"/>
              <a:t>José </a:t>
            </a:r>
            <a:r>
              <a:rPr lang="es-PE" dirty="0" err="1" smtClean="0"/>
              <a:t>Eustasio</a:t>
            </a:r>
            <a:r>
              <a:rPr lang="es-PE" dirty="0" smtClean="0"/>
              <a:t> Rivera nace en Neiva, Colombia, en l889, y muere en Nueva York en diciembre de l928. Fue maestro normal en l909 y doctor en derecho por la Universidad Nacional de Bogotá en l9l7. Después de ser diputado al Congreso desempeñó el cargo de inspector del gobierno en las explotaciones petrolíferas de la región del Magdalena y, posteriormente, formó parte de la comisión delimitadora de fronteras entre su país y Venezuela. Estos encargos lo llevaron de nuevo a la misma selva que había sido fronteriza con su ciudad natal, y es esta selva lo que inspira la creación literaria del autor, recuperando en él las raíces de su infancia y la fantasía de su juventud.</a:t>
            </a:r>
          </a:p>
          <a:p>
            <a:r>
              <a:rPr lang="es-PE" dirty="0" smtClean="0"/>
              <a:t>Su primera obra es un libro de poemas Tierra de promisión (l92l), con la que alcanza cierta notoriedad. Pero es su segunda y última obra, La Vorágine, la que hace de Rivera un clásico de la narrativa realista pre-mágica, hasta el punto de ser considerada por muchos como la gran novela de la selva latinoamericana.</a:t>
            </a:r>
          </a:p>
          <a:p>
            <a:r>
              <a:rPr lang="es-PE" dirty="0" smtClean="0"/>
              <a:t/>
            </a:r>
            <a:br>
              <a:rPr lang="es-PE" dirty="0" smtClean="0"/>
            </a:br>
            <a:endParaRPr lang="es-PE" dirty="0"/>
          </a:p>
        </p:txBody>
      </p:sp>
      <p:pic>
        <p:nvPicPr>
          <p:cNvPr id="24578" name="Picture 2" descr="http://www3.eltiempo.com/100/dk100/personajes_centenario/personajes_nacionales/IMAGEN/IMAGEN-7671369-2.png"/>
          <p:cNvPicPr>
            <a:picLocks noChangeAspect="1" noChangeArrowheads="1"/>
          </p:cNvPicPr>
          <p:nvPr/>
        </p:nvPicPr>
        <p:blipFill>
          <a:blip r:embed="rId2"/>
          <a:srcRect/>
          <a:stretch>
            <a:fillRect/>
          </a:stretch>
        </p:blipFill>
        <p:spPr bwMode="auto">
          <a:xfrm>
            <a:off x="5881697" y="2214554"/>
            <a:ext cx="2833707" cy="364333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Alcides Arguedas.</a:t>
            </a:r>
            <a:endParaRPr lang="es-PE" dirty="0"/>
          </a:p>
        </p:txBody>
      </p:sp>
      <p:sp>
        <p:nvSpPr>
          <p:cNvPr id="12" name="11 Marcador de texto"/>
          <p:cNvSpPr>
            <a:spLocks noGrp="1"/>
          </p:cNvSpPr>
          <p:nvPr>
            <p:ph type="body" idx="2"/>
          </p:nvPr>
        </p:nvSpPr>
        <p:spPr>
          <a:xfrm>
            <a:off x="357158" y="1643050"/>
            <a:ext cx="5000660" cy="4929222"/>
          </a:xfrm>
        </p:spPr>
        <p:txBody>
          <a:bodyPr>
            <a:normAutofit fontScale="77500" lnSpcReduction="20000"/>
          </a:bodyPr>
          <a:lstStyle/>
          <a:p>
            <a:r>
              <a:rPr lang="es-PE" dirty="0" smtClean="0"/>
              <a:t>Nacido en La Paz en el año 1879. Vivió alternativamente entre su país y Europa. En 1915 fundó en La Paz el periódico "Los Debates". En el curso de su carrera diplomática fue embajador de Bolivia en París, Londres y Madrid. </a:t>
            </a:r>
          </a:p>
          <a:p>
            <a:r>
              <a:rPr lang="es-PE" dirty="0" smtClean="0"/>
              <a:t>Jefe del Partido Liberal, en 1940 recibió una cartera ministerial. Su obra más importante es “Pueblo enfermo”: contribución a la psicología de los pueblos hispanoamericanos, que publicó en 1909-10. Se trata de una protesta pesimista y apasionada en contra de la realidad étnica de la América española. En ciertos aspectos, esta obra está emparentada con la actitud pesimista de los escritores de la generación del 98 española. </a:t>
            </a:r>
            <a:br>
              <a:rPr lang="es-PE" dirty="0" smtClean="0"/>
            </a:br>
            <a:endParaRPr lang="es-PE" dirty="0" smtClean="0"/>
          </a:p>
          <a:p>
            <a:r>
              <a:rPr lang="es-PE" dirty="0" smtClean="0"/>
              <a:t>Es, además, autor de varias novelas, como “Vida criolla”, “La plebe en oración” y, sobre todo, “Raza de bronce”, en que trata de la situación de la comunidad indígena de su país, siguiendo técnicas literarias modernistas que combina con un marcado acento realista. Sirviéndose de una prosa lírica y patética, </a:t>
            </a:r>
          </a:p>
          <a:p>
            <a:r>
              <a:rPr lang="es-PE" dirty="0" smtClean="0"/>
              <a:t>Arguedas describe en ella las costumbres y los padecimientos de los indios sometidos a la crueldad del hombre blanco. Como historiador escribió una Historia de Bolivia: la fundación de la República. En 1934 publicó sus memorias "La danza de las sombras". </a:t>
            </a:r>
            <a:br>
              <a:rPr lang="es-PE" dirty="0" smtClean="0"/>
            </a:br>
            <a:r>
              <a:rPr lang="es-PE" dirty="0" smtClean="0"/>
              <a:t>Falleció en Chulumani en el año 1946.</a:t>
            </a:r>
            <a:endParaRPr lang="es-PE" dirty="0"/>
          </a:p>
        </p:txBody>
      </p:sp>
      <p:pic>
        <p:nvPicPr>
          <p:cNvPr id="25602" name="Picture 2" descr="http://www.biografiasyvidas.com/biografia/a/fotos/arguedas_alcides.jpg"/>
          <p:cNvPicPr>
            <a:picLocks noChangeAspect="1" noChangeArrowheads="1"/>
          </p:cNvPicPr>
          <p:nvPr/>
        </p:nvPicPr>
        <p:blipFill>
          <a:blip r:embed="rId2"/>
          <a:srcRect/>
          <a:stretch>
            <a:fillRect/>
          </a:stretch>
        </p:blipFill>
        <p:spPr bwMode="auto">
          <a:xfrm>
            <a:off x="5643570" y="2428868"/>
            <a:ext cx="3238500" cy="311467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Ricardo Güiraldes.</a:t>
            </a:r>
            <a:endParaRPr lang="es-PE" dirty="0"/>
          </a:p>
        </p:txBody>
      </p:sp>
      <p:sp>
        <p:nvSpPr>
          <p:cNvPr id="12" name="11 Marcador de texto"/>
          <p:cNvSpPr>
            <a:spLocks noGrp="1"/>
          </p:cNvSpPr>
          <p:nvPr>
            <p:ph type="body" idx="2"/>
          </p:nvPr>
        </p:nvSpPr>
        <p:spPr>
          <a:xfrm>
            <a:off x="357158" y="1643050"/>
            <a:ext cx="5000660" cy="4929222"/>
          </a:xfrm>
        </p:spPr>
        <p:txBody>
          <a:bodyPr>
            <a:normAutofit fontScale="85000" lnSpcReduction="20000"/>
          </a:bodyPr>
          <a:lstStyle/>
          <a:p>
            <a:r>
              <a:rPr lang="es-PE" dirty="0" smtClean="0"/>
              <a:t>Ricardo Güiraldes nació en Buenos Aires el 13 de febrero de 1886. Era hijo de Manuel Güiraldes y Dolores </a:t>
            </a:r>
            <a:r>
              <a:rPr lang="es-PE" dirty="0" err="1" smtClean="0"/>
              <a:t>Goñi</a:t>
            </a:r>
            <a:r>
              <a:rPr lang="es-PE" dirty="0" smtClean="0"/>
              <a:t>. Su padre era un acaudalado estanciero, dueño de la Estancia "La Porteña", en San Antonio de </a:t>
            </a:r>
            <a:r>
              <a:rPr lang="es-PE" dirty="0" err="1" smtClean="0"/>
              <a:t>Areco</a:t>
            </a:r>
            <a:r>
              <a:rPr lang="es-PE" dirty="0" smtClean="0"/>
              <a:t>, adonde Ricardo pasa su niñez y adolescencia, al regreso de Francia, adonde lo llevaron siendo muy pequeño.</a:t>
            </a:r>
          </a:p>
          <a:p>
            <a:r>
              <a:rPr lang="es-PE" dirty="0" smtClean="0"/>
              <a:t>En 1910 comenzó a dedicarse a la literatura. Allí publicó algunos escritos.</a:t>
            </a:r>
          </a:p>
          <a:p>
            <a:r>
              <a:rPr lang="es-PE" dirty="0" smtClean="0"/>
              <a:t>De regreso a Buenos Aires, continuó con su tarea literaria, y fundó la revista "Proa".</a:t>
            </a:r>
          </a:p>
          <a:p>
            <a:r>
              <a:rPr lang="es-PE" dirty="0" smtClean="0"/>
              <a:t>Se dedicó a la poesía y a la prosa. Pero destacó especialmente por su novela </a:t>
            </a:r>
            <a:r>
              <a:rPr lang="es-PE" dirty="0" err="1" smtClean="0"/>
              <a:t>criollista</a:t>
            </a:r>
            <a:r>
              <a:rPr lang="es-PE" dirty="0" smtClean="0"/>
              <a:t>.</a:t>
            </a:r>
          </a:p>
          <a:p>
            <a:r>
              <a:rPr lang="es-PE" dirty="0" smtClean="0"/>
              <a:t>Falleció en París en 1927.</a:t>
            </a:r>
          </a:p>
          <a:p>
            <a:r>
              <a:rPr lang="es-PE" dirty="0" smtClean="0"/>
              <a:t>Entre sus obras:</a:t>
            </a:r>
          </a:p>
          <a:p>
            <a:r>
              <a:rPr lang="es-PE" dirty="0" smtClean="0"/>
              <a:t>El cencerro de cristal (1915), Cuentos de muerte y de sangre (1915), </a:t>
            </a:r>
            <a:r>
              <a:rPr lang="es-PE" dirty="0" err="1" smtClean="0"/>
              <a:t>Raucho</a:t>
            </a:r>
            <a:r>
              <a:rPr lang="es-PE" dirty="0" smtClean="0"/>
              <a:t> (1917), Rosaura (1922), Don Segundo Sombra (1926).</a:t>
            </a:r>
            <a:br>
              <a:rPr lang="es-PE" dirty="0" smtClean="0"/>
            </a:br>
            <a:endParaRPr lang="es-PE" dirty="0"/>
          </a:p>
        </p:txBody>
      </p:sp>
      <p:pic>
        <p:nvPicPr>
          <p:cNvPr id="26626" name="Picture 2" descr="http://3.bp.blogspot.com/_p2gSNhA8CfI/TK858WXAfCI/AAAAAAAAAbU/NAMKoRze_aA/s320/RicardoGuiraldes_.jpg"/>
          <p:cNvPicPr>
            <a:picLocks noChangeAspect="1" noChangeArrowheads="1"/>
          </p:cNvPicPr>
          <p:nvPr/>
        </p:nvPicPr>
        <p:blipFill>
          <a:blip r:embed="rId2"/>
          <a:srcRect/>
          <a:stretch>
            <a:fillRect/>
          </a:stretch>
        </p:blipFill>
        <p:spPr bwMode="auto">
          <a:xfrm>
            <a:off x="5929322" y="2714620"/>
            <a:ext cx="2857500" cy="280035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lstStyle/>
          <a:p>
            <a:r>
              <a:rPr lang="es-PE" dirty="0" smtClean="0"/>
              <a:t>Jorge </a:t>
            </a:r>
            <a:r>
              <a:rPr lang="es-PE" dirty="0" err="1" smtClean="0"/>
              <a:t>Icaza</a:t>
            </a:r>
            <a:r>
              <a:rPr lang="es-PE" dirty="0" smtClean="0"/>
              <a:t>.</a:t>
            </a:r>
            <a:endParaRPr lang="es-PE" dirty="0"/>
          </a:p>
        </p:txBody>
      </p:sp>
      <p:sp>
        <p:nvSpPr>
          <p:cNvPr id="12" name="11 Marcador de texto"/>
          <p:cNvSpPr>
            <a:spLocks noGrp="1"/>
          </p:cNvSpPr>
          <p:nvPr>
            <p:ph type="body" idx="2"/>
          </p:nvPr>
        </p:nvSpPr>
        <p:spPr>
          <a:xfrm>
            <a:off x="357158" y="1643050"/>
            <a:ext cx="5000660" cy="4929222"/>
          </a:xfrm>
        </p:spPr>
        <p:txBody>
          <a:bodyPr>
            <a:normAutofit/>
          </a:bodyPr>
          <a:lstStyle/>
          <a:p>
            <a:r>
              <a:rPr lang="es-PE" dirty="0" smtClean="0"/>
              <a:t>Jorge </a:t>
            </a:r>
            <a:r>
              <a:rPr lang="es-PE" dirty="0" err="1" smtClean="0"/>
              <a:t>Icaza</a:t>
            </a:r>
            <a:r>
              <a:rPr lang="es-PE" dirty="0" smtClean="0"/>
              <a:t> Coronel (10 de junio de 1906 - 26 de mayo de 1978) fue un novelista ecuatoriano. Después de graduarse en la Universidad Central del Ecuador trabajó como escritor y director teatral. </a:t>
            </a:r>
          </a:p>
          <a:p>
            <a:r>
              <a:rPr lang="es-PE" dirty="0" smtClean="0"/>
              <a:t>Él había escrito seis obras teatrales, cuando en 1934 fue publicada su más célebre novela, </a:t>
            </a:r>
            <a:r>
              <a:rPr lang="es-PE" b="1" dirty="0" smtClean="0"/>
              <a:t>Huasipungo</a:t>
            </a:r>
            <a:r>
              <a:rPr lang="es-PE" dirty="0" smtClean="0"/>
              <a:t>, que le daría fama internacional y que lo llevaría a ser el escritor ecuatoriano más leído de la historia republicana. </a:t>
            </a:r>
          </a:p>
          <a:p>
            <a:r>
              <a:rPr lang="es-PE" dirty="0" smtClean="0"/>
              <a:t>Es considerado junto con el boliviano Alcides Arguedas y los peruanos Ciro Alegría y José  María Arguedas, como uno de los máximos representantes del ciclo de la narrativa indigenista del siglo XX.</a:t>
            </a:r>
            <a:endParaRPr lang="es-PE" dirty="0"/>
          </a:p>
        </p:txBody>
      </p:sp>
      <p:pic>
        <p:nvPicPr>
          <p:cNvPr id="27650" name="Picture 2" descr="http://www.poemas-del-alma.com/blog/wp-content/uploads/2009/07/icaza.jpg"/>
          <p:cNvPicPr>
            <a:picLocks noChangeAspect="1" noChangeArrowheads="1"/>
          </p:cNvPicPr>
          <p:nvPr/>
        </p:nvPicPr>
        <p:blipFill>
          <a:blip r:embed="rId2"/>
          <a:srcRect/>
          <a:stretch>
            <a:fillRect/>
          </a:stretch>
        </p:blipFill>
        <p:spPr bwMode="auto">
          <a:xfrm>
            <a:off x="6000760" y="2531196"/>
            <a:ext cx="2214578" cy="311238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ctrTitle"/>
          </p:nvPr>
        </p:nvSpPr>
        <p:spPr>
          <a:xfrm>
            <a:off x="1309710" y="4643446"/>
            <a:ext cx="6477000" cy="1071570"/>
          </a:xfrm>
        </p:spPr>
        <p:txBody>
          <a:bodyPr/>
          <a:lstStyle/>
          <a:p>
            <a:pPr algn="ctr"/>
            <a:r>
              <a:rPr lang="es-PE" dirty="0" smtClean="0"/>
              <a:t>FIN DEL INDIGENISMO…</a:t>
            </a:r>
            <a:endParaRPr lang="es-PE" dirty="0"/>
          </a:p>
        </p:txBody>
      </p:sp>
      <p:sp>
        <p:nvSpPr>
          <p:cNvPr id="6" name="5 Subtítulo"/>
          <p:cNvSpPr>
            <a:spLocks noGrp="1"/>
          </p:cNvSpPr>
          <p:nvPr>
            <p:ph type="subTitle" idx="1"/>
          </p:nvPr>
        </p:nvSpPr>
        <p:spPr/>
        <p:txBody>
          <a:bodyPr/>
          <a:lstStyle/>
          <a:p>
            <a:endParaRPr lang="es-PE"/>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rmedio">
  <a:themeElements>
    <a:clrScheme name="Intermedi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152</TotalTime>
  <Words>561</Words>
  <Application>Microsoft Office PowerPoint</Application>
  <PresentationFormat>Presentación en pantalla (4:3)</PresentationFormat>
  <Paragraphs>40</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Intermedio</vt:lpstr>
      <vt:lpstr>REPRESENTANTES DEL INDIGENISMO EN LATINOAMÉRICA.</vt:lpstr>
      <vt:lpstr>Juan Rulfo.</vt:lpstr>
      <vt:lpstr>OBRA LITERARIA.</vt:lpstr>
      <vt:lpstr>José Eustasio Rivera.</vt:lpstr>
      <vt:lpstr>Alcides Arguedas.</vt:lpstr>
      <vt:lpstr>Ricardo Güiraldes.</vt:lpstr>
      <vt:lpstr>Jorge Icaza.</vt:lpstr>
      <vt:lpstr>FIN DEL INDIGENISMO…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REPRESENTANTES DEL INDIGENISMO.</dc:title>
  <dc:creator>Usuario</dc:creator>
  <cp:lastModifiedBy>Usuario</cp:lastModifiedBy>
  <cp:revision>17</cp:revision>
  <dcterms:created xsi:type="dcterms:W3CDTF">2011-08-31T03:06:35Z</dcterms:created>
  <dcterms:modified xsi:type="dcterms:W3CDTF">2011-09-07T15:27:09Z</dcterms:modified>
</cp:coreProperties>
</file>